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79" r:id="rId2"/>
    <p:sldId id="267" r:id="rId3"/>
    <p:sldId id="272" r:id="rId4"/>
    <p:sldId id="278" r:id="rId5"/>
    <p:sldId id="257" r:id="rId6"/>
    <p:sldId id="270" r:id="rId7"/>
    <p:sldId id="271" r:id="rId8"/>
    <p:sldId id="274" r:id="rId9"/>
    <p:sldId id="273" r:id="rId10"/>
    <p:sldId id="275" r:id="rId11"/>
    <p:sldId id="276" r:id="rId12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89" autoAdjust="0"/>
    <p:restoredTop sz="86377" autoAdjust="0"/>
  </p:normalViewPr>
  <p:slideViewPr>
    <p:cSldViewPr>
      <p:cViewPr varScale="1">
        <p:scale>
          <a:sx n="134" d="100"/>
          <a:sy n="134" d="100"/>
        </p:scale>
        <p:origin x="582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2820" y="-11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4853C491-29A9-43F8-87F3-31ACCC3E5450}" type="datetimeFigureOut">
              <a:rPr lang="it-IT" smtClean="0"/>
              <a:pPr/>
              <a:t>23/07/2014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DD687B65-D172-4D70-8006-CD7CAEE4E22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07116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piè di pagina 4"/>
          <p:cNvSpPr txBox="1">
            <a:spLocks/>
          </p:cNvSpPr>
          <p:nvPr userDrawn="1"/>
        </p:nvSpPr>
        <p:spPr>
          <a:xfrm>
            <a:off x="7293024" y="6309320"/>
            <a:ext cx="1671464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21 luglio 2014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7" descr="MeS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67688" y="0"/>
            <a:ext cx="97631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magine 11" descr="SA_management_logo_ita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-26988"/>
            <a:ext cx="1427163" cy="609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7472150" y="6264322"/>
            <a:ext cx="154560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 bwMode="auto">
          <a:xfrm>
            <a:off x="-607815" y="3205239"/>
            <a:ext cx="10364391" cy="1290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BERSAGLI 2013 </a:t>
            </a:r>
            <a:br>
              <a:rPr kumimoji="0" lang="it-IT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it-IT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DELLE REGIONI DEL NETWORK</a:t>
            </a:r>
            <a:br>
              <a:rPr kumimoji="0" lang="it-IT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it-IT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it-IT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it-IT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21 luglio 2014</a:t>
            </a:r>
          </a:p>
        </p:txBody>
      </p:sp>
      <p:sp>
        <p:nvSpPr>
          <p:cNvPr id="7" name="Sottotitolo 2"/>
          <p:cNvSpPr txBox="1">
            <a:spLocks/>
          </p:cNvSpPr>
          <p:nvPr/>
        </p:nvSpPr>
        <p:spPr bwMode="auto">
          <a:xfrm>
            <a:off x="296586" y="5627210"/>
            <a:ext cx="8533805" cy="91008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Laboratorio Management e Sanità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Scuola Superiore Sant’Anna, Pisa</a:t>
            </a:r>
            <a:endParaRPr kumimoji="0" lang="it-IT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32721" y="84623"/>
            <a:ext cx="8648700" cy="2662556"/>
          </a:xfrm>
          <a:prstGeom prst="rect">
            <a:avLst/>
          </a:prstGeom>
          <a:solidFill>
            <a:schemeClr val="bg1"/>
          </a:solidFill>
        </p:spPr>
        <p:txBody>
          <a:bodyPr wrap="square" lIns="76486" tIns="38243" rIns="76486" bIns="38243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800" b="1" dirty="0" smtClean="0">
              <a:solidFill>
                <a:srgbClr val="FFFFFF">
                  <a:lumMod val="65000"/>
                </a:srgbClr>
              </a:solidFill>
              <a:latin typeface="Calibri" pitchFamily="34" charset="0"/>
              <a:sym typeface="Gill Sans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2800" b="1" dirty="0" smtClean="0">
                <a:solidFill>
                  <a:srgbClr val="FFFFFF">
                    <a:lumMod val="65000"/>
                  </a:srgbClr>
                </a:solidFill>
                <a:latin typeface="Calibri" pitchFamily="34" charset="0"/>
                <a:sym typeface="Gill Sans" charset="0"/>
              </a:rPr>
              <a:t>Sistema </a:t>
            </a:r>
            <a:r>
              <a:rPr lang="it-IT" sz="2800" b="1" dirty="0">
                <a:solidFill>
                  <a:srgbClr val="FFFFFF">
                    <a:lumMod val="65000"/>
                  </a:srgbClr>
                </a:solidFill>
                <a:latin typeface="Calibri" pitchFamily="34" charset="0"/>
                <a:sym typeface="Gill Sans" charset="0"/>
              </a:rPr>
              <a:t>di valutazione delle performance </a:t>
            </a:r>
            <a:endParaRPr lang="it-IT" sz="2800" b="1" dirty="0" smtClean="0">
              <a:solidFill>
                <a:srgbClr val="FFFFFF">
                  <a:lumMod val="65000"/>
                </a:srgbClr>
              </a:solidFill>
              <a:latin typeface="Calibri" pitchFamily="34" charset="0"/>
              <a:sym typeface="Gill Sans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2800" b="1" dirty="0" smtClean="0">
                <a:solidFill>
                  <a:srgbClr val="FFFFFF">
                    <a:lumMod val="65000"/>
                  </a:srgbClr>
                </a:solidFill>
                <a:latin typeface="Calibri" pitchFamily="34" charset="0"/>
                <a:sym typeface="Gill Sans" charset="0"/>
              </a:rPr>
              <a:t>dei </a:t>
            </a:r>
            <a:r>
              <a:rPr lang="it-IT" sz="2800" b="1" dirty="0">
                <a:solidFill>
                  <a:srgbClr val="FFFFFF">
                    <a:lumMod val="65000"/>
                  </a:srgbClr>
                </a:solidFill>
                <a:latin typeface="Calibri" pitchFamily="34" charset="0"/>
                <a:sym typeface="Gill Sans" charset="0"/>
              </a:rPr>
              <a:t>sistemi sanitari </a:t>
            </a:r>
            <a:r>
              <a:rPr lang="it-IT" sz="2800" b="1" dirty="0" smtClean="0">
                <a:solidFill>
                  <a:srgbClr val="FFFFFF">
                    <a:lumMod val="65000"/>
                  </a:srgbClr>
                </a:solidFill>
                <a:latin typeface="Calibri" pitchFamily="34" charset="0"/>
                <a:sym typeface="Gill Sans" charset="0"/>
              </a:rPr>
              <a:t>regionali: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2800" b="1" dirty="0" smtClean="0">
                <a:solidFill>
                  <a:srgbClr val="FFFFFF">
                    <a:lumMod val="65000"/>
                  </a:srgbClr>
                </a:solidFill>
                <a:latin typeface="Calibri" pitchFamily="34" charset="0"/>
                <a:sym typeface="Gill Sans" charset="0"/>
              </a:rPr>
              <a:t>Basilicata, Emilia Romagna, Friuli Venezia Giulia, Liguria, Marche, PA Bolzano, PA Trento, Toscana, Umbria, Veneto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800" b="1" dirty="0">
              <a:solidFill>
                <a:srgbClr val="FFFFFF">
                  <a:lumMod val="65000"/>
                </a:srgbClr>
              </a:solidFill>
              <a:latin typeface="Calibri" pitchFamily="34" charset="0"/>
              <a:sym typeface="Gill Sans" charset="0"/>
            </a:endParaRPr>
          </a:p>
        </p:txBody>
      </p:sp>
      <p:pic>
        <p:nvPicPr>
          <p:cNvPr id="9" name="Picture 7" descr="M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7688" y="0"/>
            <a:ext cx="97631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magine 11" descr="SA_management_logo_it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6988"/>
            <a:ext cx="1427163" cy="609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72008" y="6433591"/>
            <a:ext cx="70202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/>
              <a:t>(*) Il dato dell'indicatore C2a Efficienza degenza ospedaliera è in fase di rivisitazione.</a:t>
            </a:r>
            <a:endParaRPr lang="it-IT" sz="1400" dirty="0"/>
          </a:p>
        </p:txBody>
      </p:sp>
      <p:pic>
        <p:nvPicPr>
          <p:cNvPr id="6146" name="Picture 2" descr="http://performance.sssup.it/network/lib/radarinterregionale2013.php?_jpg_csimd=1&amp;azienda=100&amp;flag=&amp;gruppo=umbriaA&amp;anno=2013&amp;tag=&amp;title=Umbria&amp;regione=0"/>
          <p:cNvPicPr>
            <a:picLocks noChangeAspect="1" noChangeArrowheads="1"/>
          </p:cNvPicPr>
          <p:nvPr/>
        </p:nvPicPr>
        <p:blipFill>
          <a:blip r:embed="rId2" cstate="print"/>
          <a:srcRect b="7807"/>
          <a:stretch>
            <a:fillRect/>
          </a:stretch>
        </p:blipFill>
        <p:spPr bwMode="auto">
          <a:xfrm>
            <a:off x="72008" y="620688"/>
            <a:ext cx="8964488" cy="5688632"/>
          </a:xfrm>
          <a:prstGeom prst="rect">
            <a:avLst/>
          </a:prstGeom>
          <a:noFill/>
        </p:spPr>
      </p:pic>
      <p:sp>
        <p:nvSpPr>
          <p:cNvPr id="4" name="CasellaDiTesto 3"/>
          <p:cNvSpPr txBox="1"/>
          <p:nvPr/>
        </p:nvSpPr>
        <p:spPr>
          <a:xfrm>
            <a:off x="1115616" y="116632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VALUTAZIONE</a:t>
            </a:r>
            <a:r>
              <a:rPr lang="it-IT" sz="2800" b="1" baseline="0" dirty="0" smtClean="0"/>
              <a:t> 2013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performance.sssup.it/network/lib/radarinterregionale2013.php?_jpg_csimd=1&amp;azienda=50&amp;flag=&amp;gruppo=venetoA&amp;anno=2013&amp;tag=&amp;title=Veneto&amp;regione=0"/>
          <p:cNvPicPr>
            <a:picLocks noChangeAspect="1" noChangeArrowheads="1"/>
          </p:cNvPicPr>
          <p:nvPr/>
        </p:nvPicPr>
        <p:blipFill>
          <a:blip r:embed="rId2" cstate="print"/>
          <a:srcRect b="7222"/>
          <a:stretch>
            <a:fillRect/>
          </a:stretch>
        </p:blipFill>
        <p:spPr bwMode="auto">
          <a:xfrm>
            <a:off x="179512" y="620688"/>
            <a:ext cx="8784976" cy="5610078"/>
          </a:xfrm>
          <a:prstGeom prst="rect">
            <a:avLst/>
          </a:prstGeom>
          <a:noFill/>
        </p:spPr>
      </p:pic>
      <p:sp>
        <p:nvSpPr>
          <p:cNvPr id="4" name="Rettangolo 3"/>
          <p:cNvSpPr/>
          <p:nvPr/>
        </p:nvSpPr>
        <p:spPr>
          <a:xfrm>
            <a:off x="72008" y="6433591"/>
            <a:ext cx="70202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/>
              <a:t>(*) Il dato dell'indicatore C2a Efficienza degenza ospedaliera è in fase di rivisitazione.</a:t>
            </a:r>
            <a:endParaRPr lang="it-IT" sz="1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115616" y="116632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VALUTAZIONE</a:t>
            </a:r>
            <a:r>
              <a:rPr lang="it-IT" sz="2800" b="1" baseline="0" dirty="0" smtClean="0"/>
              <a:t> 2013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performance.sssup.it/network/lib/radarinterregionale2013.php?_jpg_csimd=1&amp;azienda=170&amp;flag=&amp;gruppo=basilicataA&amp;anno=2013&amp;tag=&amp;title=Basilicata&amp;regione=0"/>
          <p:cNvPicPr>
            <a:picLocks noChangeAspect="1" noChangeArrowheads="1"/>
          </p:cNvPicPr>
          <p:nvPr/>
        </p:nvPicPr>
        <p:blipFill>
          <a:blip r:embed="rId2" cstate="print"/>
          <a:srcRect b="7329"/>
          <a:stretch>
            <a:fillRect/>
          </a:stretch>
        </p:blipFill>
        <p:spPr bwMode="auto">
          <a:xfrm>
            <a:off x="72008" y="620688"/>
            <a:ext cx="8964488" cy="5718143"/>
          </a:xfrm>
          <a:prstGeom prst="rect">
            <a:avLst/>
          </a:prstGeom>
          <a:noFill/>
        </p:spPr>
      </p:pic>
      <p:sp>
        <p:nvSpPr>
          <p:cNvPr id="4" name="Rettangolo 3"/>
          <p:cNvSpPr/>
          <p:nvPr/>
        </p:nvSpPr>
        <p:spPr>
          <a:xfrm>
            <a:off x="72008" y="6433591"/>
            <a:ext cx="70202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/>
              <a:t>(*) Il dato dell'indicatore C2a Efficienza degenza ospedaliera è in fase di rivisitazione.</a:t>
            </a:r>
            <a:endParaRPr lang="it-IT" sz="1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115616" y="116632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VALUTAZIONE</a:t>
            </a:r>
            <a:r>
              <a:rPr lang="it-IT" sz="2800" b="1" baseline="0" dirty="0" smtClean="0"/>
              <a:t> 2013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72008" y="6433591"/>
            <a:ext cx="70202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/>
              <a:t>(*) Il dato dell'indicatore C2a Efficienza degenza ospedaliera è in fase di rivisitazione.</a:t>
            </a:r>
            <a:endParaRPr lang="it-IT" sz="1400" dirty="0"/>
          </a:p>
        </p:txBody>
      </p:sp>
      <p:pic>
        <p:nvPicPr>
          <p:cNvPr id="9218" name="Picture 2" descr="http://performance.sssup.it/network/lib/radarinterregionale2013.php?_jpg_csimd=1&amp;azienda=41&amp;flag=&amp;gruppo=bolzanoA&amp;anno=2013&amp;tag=&amp;title=Bolzano&amp;regione=0"/>
          <p:cNvPicPr>
            <a:picLocks noChangeAspect="1" noChangeArrowheads="1"/>
          </p:cNvPicPr>
          <p:nvPr/>
        </p:nvPicPr>
        <p:blipFill>
          <a:blip r:embed="rId2" cstate="print"/>
          <a:srcRect b="7807"/>
          <a:stretch>
            <a:fillRect/>
          </a:stretch>
        </p:blipFill>
        <p:spPr bwMode="auto">
          <a:xfrm>
            <a:off x="107504" y="620688"/>
            <a:ext cx="8964488" cy="5688632"/>
          </a:xfrm>
          <a:prstGeom prst="rect">
            <a:avLst/>
          </a:prstGeom>
          <a:noFill/>
        </p:spPr>
      </p:pic>
      <p:sp>
        <p:nvSpPr>
          <p:cNvPr id="4" name="CasellaDiTesto 3"/>
          <p:cNvSpPr txBox="1"/>
          <p:nvPr/>
        </p:nvSpPr>
        <p:spPr>
          <a:xfrm>
            <a:off x="1115616" y="116632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VALUTAZIONE</a:t>
            </a:r>
            <a:r>
              <a:rPr lang="it-IT" sz="2800" b="1" baseline="0" dirty="0" smtClean="0"/>
              <a:t> 2013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performance.sssup.it/network/lib/radarinterregionale2013.php?_jpg_csimd=1&amp;azienda=80999&amp;flag=&amp;gruppo=emiliaA&amp;anno=2013&amp;tag=&amp;title=Emilia-Rom.&amp;regione=0"/>
          <p:cNvPicPr>
            <a:picLocks noChangeAspect="1" noChangeArrowheads="1"/>
          </p:cNvPicPr>
          <p:nvPr/>
        </p:nvPicPr>
        <p:blipFill>
          <a:blip r:embed="rId2" cstate="print"/>
          <a:srcRect b="7061"/>
          <a:stretch>
            <a:fillRect/>
          </a:stretch>
        </p:blipFill>
        <p:spPr bwMode="auto">
          <a:xfrm>
            <a:off x="144016" y="620688"/>
            <a:ext cx="8892480" cy="5688632"/>
          </a:xfrm>
          <a:prstGeom prst="rect">
            <a:avLst/>
          </a:prstGeom>
          <a:noFill/>
        </p:spPr>
      </p:pic>
      <p:sp>
        <p:nvSpPr>
          <p:cNvPr id="4" name="Rettangolo 3"/>
          <p:cNvSpPr/>
          <p:nvPr/>
        </p:nvSpPr>
        <p:spPr>
          <a:xfrm>
            <a:off x="72008" y="6433591"/>
            <a:ext cx="70202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/>
              <a:t>(*) Il dato dell'indicatore C2a Efficienza degenza ospedaliera è in fase di rivisitazione.</a:t>
            </a:r>
            <a:endParaRPr lang="it-IT" sz="1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115616" y="116632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VALUTAZIONE</a:t>
            </a:r>
            <a:r>
              <a:rPr lang="it-IT" sz="2800" b="1" baseline="0" dirty="0" smtClean="0"/>
              <a:t> 2013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72008" y="6433591"/>
            <a:ext cx="70202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/>
              <a:t>(*) Il dato dell'indicatore C2a Efficienza degenza ospedaliera è in fase di rivisitazione.</a:t>
            </a:r>
            <a:endParaRPr lang="it-IT" sz="1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115616" y="116632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VALUTAZIONE</a:t>
            </a:r>
            <a:r>
              <a:rPr lang="it-IT" sz="2800" b="1" baseline="0" dirty="0" smtClean="0"/>
              <a:t> 2013</a:t>
            </a:r>
            <a:endParaRPr lang="it-IT" sz="2800" b="1" dirty="0"/>
          </a:p>
        </p:txBody>
      </p:sp>
      <p:pic>
        <p:nvPicPr>
          <p:cNvPr id="6" name="Picture 6" descr="http://performance.sssup.it/network/lib/radarinterregionale2013.php?_jpg_csimd=1&amp;azienda=60&amp;flag=&amp;gruppo=friuliA&amp;anno=2013&amp;tag=&amp;title=FVG&amp;regione=0"/>
          <p:cNvPicPr>
            <a:picLocks noChangeAspect="1" noChangeArrowheads="1"/>
          </p:cNvPicPr>
          <p:nvPr/>
        </p:nvPicPr>
        <p:blipFill>
          <a:blip r:embed="rId2" cstate="print"/>
          <a:srcRect b="8671"/>
          <a:stretch>
            <a:fillRect/>
          </a:stretch>
        </p:blipFill>
        <p:spPr bwMode="auto">
          <a:xfrm>
            <a:off x="101727" y="620688"/>
            <a:ext cx="8934769" cy="56166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72008" y="6433591"/>
            <a:ext cx="70202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/>
              <a:t>(*) Il dato dell'indicatore C2a Efficienza degenza ospedaliera è in fase di rivisitazione.</a:t>
            </a:r>
            <a:endParaRPr lang="it-IT" sz="1400" dirty="0"/>
          </a:p>
        </p:txBody>
      </p:sp>
      <p:pic>
        <p:nvPicPr>
          <p:cNvPr id="11266" name="Picture 2" descr="http://performance.sssup.it/network/lib/radarinterregionale2013.php?_jpg_csimd=1&amp;azienda=70&amp;flag=&amp;gruppo=liguriaA&amp;anno=2013&amp;tag=&amp;title=Liguria&amp;regione=0"/>
          <p:cNvPicPr>
            <a:picLocks noChangeAspect="1" noChangeArrowheads="1"/>
          </p:cNvPicPr>
          <p:nvPr/>
        </p:nvPicPr>
        <p:blipFill>
          <a:blip r:embed="rId2" cstate="print"/>
          <a:srcRect b="7746"/>
          <a:stretch>
            <a:fillRect/>
          </a:stretch>
        </p:blipFill>
        <p:spPr bwMode="auto">
          <a:xfrm>
            <a:off x="72008" y="620688"/>
            <a:ext cx="9071992" cy="5760640"/>
          </a:xfrm>
          <a:prstGeom prst="rect">
            <a:avLst/>
          </a:prstGeom>
          <a:noFill/>
        </p:spPr>
      </p:pic>
      <p:sp>
        <p:nvSpPr>
          <p:cNvPr id="4" name="CasellaDiTesto 3"/>
          <p:cNvSpPr txBox="1"/>
          <p:nvPr/>
        </p:nvSpPr>
        <p:spPr>
          <a:xfrm>
            <a:off x="1115616" y="116632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VALUTAZIONE</a:t>
            </a:r>
            <a:r>
              <a:rPr lang="it-IT" sz="2800" b="1" baseline="0" dirty="0" smtClean="0"/>
              <a:t> 2013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72008" y="6433591"/>
            <a:ext cx="70202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/>
              <a:t>(*) Il dato dell'indicatore C2a Efficienza degenza ospedaliera è in fase di rivisitazione.</a:t>
            </a:r>
            <a:endParaRPr lang="it-IT" sz="1400" dirty="0"/>
          </a:p>
        </p:txBody>
      </p:sp>
      <p:pic>
        <p:nvPicPr>
          <p:cNvPr id="10242" name="Picture 2" descr="http://performance.sssup.it/network/lib/radarinterregionale2013.php?_jpg_csimd=1&amp;azienda=1100&amp;flag=&amp;gruppo=marcheA&amp;anno=2013&amp;tag=&amp;title=Marche&amp;regione=0"/>
          <p:cNvPicPr>
            <a:picLocks noChangeAspect="1" noChangeArrowheads="1"/>
          </p:cNvPicPr>
          <p:nvPr/>
        </p:nvPicPr>
        <p:blipFill>
          <a:blip r:embed="rId2" cstate="print"/>
          <a:srcRect b="7807"/>
          <a:stretch>
            <a:fillRect/>
          </a:stretch>
        </p:blipFill>
        <p:spPr bwMode="auto">
          <a:xfrm>
            <a:off x="72008" y="620688"/>
            <a:ext cx="8964488" cy="5688632"/>
          </a:xfrm>
          <a:prstGeom prst="rect">
            <a:avLst/>
          </a:prstGeom>
          <a:noFill/>
        </p:spPr>
      </p:pic>
      <p:sp>
        <p:nvSpPr>
          <p:cNvPr id="4" name="CasellaDiTesto 3"/>
          <p:cNvSpPr txBox="1"/>
          <p:nvPr/>
        </p:nvSpPr>
        <p:spPr>
          <a:xfrm>
            <a:off x="1115616" y="116632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VALUTAZIONE</a:t>
            </a:r>
            <a:r>
              <a:rPr lang="it-IT" sz="2800" b="1" baseline="0" dirty="0" smtClean="0"/>
              <a:t> 2013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72008" y="6433591"/>
            <a:ext cx="70202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/>
              <a:t>(*) Il dato dell'indicatore C2a Efficienza degenza ospedaliera è in fase di rivisitazione.</a:t>
            </a:r>
            <a:endParaRPr lang="it-IT" sz="1400" dirty="0"/>
          </a:p>
        </p:txBody>
      </p:sp>
      <p:pic>
        <p:nvPicPr>
          <p:cNvPr id="7170" name="Picture 2" descr="http://performance.sssup.it/network/lib/radarinterregionale2013.php?_jpg_csimd=1&amp;azienda=90&amp;flag=&amp;gruppo=toscanaA&amp;anno=2013&amp;tag=&amp;title=Toscana&amp;regione=0"/>
          <p:cNvPicPr>
            <a:picLocks noChangeAspect="1" noChangeArrowheads="1"/>
          </p:cNvPicPr>
          <p:nvPr/>
        </p:nvPicPr>
        <p:blipFill>
          <a:blip r:embed="rId2" cstate="print"/>
          <a:srcRect b="7807"/>
          <a:stretch>
            <a:fillRect/>
          </a:stretch>
        </p:blipFill>
        <p:spPr bwMode="auto">
          <a:xfrm>
            <a:off x="72008" y="620688"/>
            <a:ext cx="8964488" cy="5688632"/>
          </a:xfrm>
          <a:prstGeom prst="rect">
            <a:avLst/>
          </a:prstGeom>
          <a:noFill/>
        </p:spPr>
      </p:pic>
      <p:sp>
        <p:nvSpPr>
          <p:cNvPr id="4" name="CasellaDiTesto 3"/>
          <p:cNvSpPr txBox="1"/>
          <p:nvPr/>
        </p:nvSpPr>
        <p:spPr>
          <a:xfrm>
            <a:off x="1115616" y="116632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VALUTAZIONE</a:t>
            </a:r>
            <a:r>
              <a:rPr lang="it-IT" sz="2800" b="1" baseline="0" dirty="0" smtClean="0"/>
              <a:t> 2013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72008" y="6433591"/>
            <a:ext cx="70202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/>
              <a:t>(*) Il dato dell'indicatore C2a Efficienza degenza ospedaliera è in fase di rivisitazione.</a:t>
            </a:r>
            <a:endParaRPr lang="it-IT" sz="1400" dirty="0"/>
          </a:p>
        </p:txBody>
      </p:sp>
      <p:pic>
        <p:nvPicPr>
          <p:cNvPr id="8194" name="Picture 2" descr="http://performance.sssup.it/network/lib/radarinterregionale2013.php?_jpg_csimd=1&amp;azienda=42&amp;flag=&amp;gruppo=trentoA&amp;anno=2013&amp;tag=&amp;title=Trento&amp;regione=0"/>
          <p:cNvPicPr>
            <a:picLocks noChangeAspect="1" noChangeArrowheads="1"/>
          </p:cNvPicPr>
          <p:nvPr/>
        </p:nvPicPr>
        <p:blipFill>
          <a:blip r:embed="rId2" cstate="print"/>
          <a:srcRect b="7061"/>
          <a:stretch>
            <a:fillRect/>
          </a:stretch>
        </p:blipFill>
        <p:spPr bwMode="auto">
          <a:xfrm>
            <a:off x="144016" y="620688"/>
            <a:ext cx="8892480" cy="5688632"/>
          </a:xfrm>
          <a:prstGeom prst="rect">
            <a:avLst/>
          </a:prstGeom>
          <a:noFill/>
        </p:spPr>
      </p:pic>
      <p:sp>
        <p:nvSpPr>
          <p:cNvPr id="4" name="CasellaDiTesto 3"/>
          <p:cNvSpPr txBox="1"/>
          <p:nvPr/>
        </p:nvSpPr>
        <p:spPr>
          <a:xfrm>
            <a:off x="1115616" y="116632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VALUTAZIONE</a:t>
            </a:r>
            <a:r>
              <a:rPr lang="it-IT" sz="2800" b="1" baseline="0" dirty="0" smtClean="0"/>
              <a:t> 2013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538</TotalTime>
  <Words>205</Words>
  <Application>Microsoft Office PowerPoint</Application>
  <PresentationFormat>Presentazione su schermo (4:3)</PresentationFormat>
  <Paragraphs>27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5" baseType="lpstr">
      <vt:lpstr>Arial</vt:lpstr>
      <vt:lpstr>Calibri</vt:lpstr>
      <vt:lpstr>Gill Sans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mimmo</dc:creator>
  <cp:lastModifiedBy>Gobbi Barbara</cp:lastModifiedBy>
  <cp:revision>60</cp:revision>
  <cp:lastPrinted>2014-07-23T14:24:27Z</cp:lastPrinted>
  <dcterms:created xsi:type="dcterms:W3CDTF">2014-07-15T11:06:49Z</dcterms:created>
  <dcterms:modified xsi:type="dcterms:W3CDTF">2014-07-23T14:25:40Z</dcterms:modified>
</cp:coreProperties>
</file>