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notesMasterIdLst>
    <p:notesMasterId r:id="rId6"/>
  </p:notesMasterIdLst>
  <p:handoutMasterIdLst>
    <p:handoutMasterId r:id="rId7"/>
  </p:handoutMasterIdLst>
  <p:sldIdLst>
    <p:sldId id="377" r:id="rId2"/>
    <p:sldId id="373" r:id="rId3"/>
    <p:sldId id="376" r:id="rId4"/>
    <p:sldId id="372" r:id="rId5"/>
  </p:sldIdLst>
  <p:sldSz cx="12192000" cy="6858000"/>
  <p:notesSz cx="6797675" cy="9926638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  <a:srgbClr val="008000"/>
    <a:srgbClr val="99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35" autoAdjust="0"/>
    <p:restoredTop sz="96433" autoAdjust="0"/>
  </p:normalViewPr>
  <p:slideViewPr>
    <p:cSldViewPr snapToGrid="0">
      <p:cViewPr>
        <p:scale>
          <a:sx n="78" d="100"/>
          <a:sy n="78" d="100"/>
        </p:scale>
        <p:origin x="-372" y="-4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84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5C4131-0A7A-4F77-8637-92881A38807C}" type="datetimeFigureOut">
              <a:rPr lang="it-IT" smtClean="0"/>
              <a:t>20/04/2017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7C4277-115D-4194-9873-A2060E868AE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8211200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D96274-11FA-4847-B7D5-E7CB92DB45A2}" type="datetimeFigureOut">
              <a:rPr lang="it-IT" smtClean="0"/>
              <a:t>20/04/2017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0A8D4E-CBE7-4A9B-8D37-2DAC18D95B1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26738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AC9CBA-3F54-4835-A096-666DB4EFB8B2}" type="slidenum">
              <a:rPr lang="it-IT" smtClean="0">
                <a:solidFill>
                  <a:prstClr val="black"/>
                </a:solidFill>
              </a:rPr>
              <a:pPr/>
              <a:t>1</a:t>
            </a:fld>
            <a:endParaRPr lang="it-IT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82411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AC9CBA-3F54-4835-A096-666DB4EFB8B2}" type="slidenum">
              <a:rPr lang="it-IT" smtClean="0">
                <a:solidFill>
                  <a:prstClr val="black"/>
                </a:solidFill>
              </a:rPr>
              <a:pPr/>
              <a:t>2</a:t>
            </a:fld>
            <a:endParaRPr lang="it-IT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177883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AC9CBA-3F54-4835-A096-666DB4EFB8B2}" type="slidenum">
              <a:rPr lang="it-IT" smtClean="0">
                <a:solidFill>
                  <a:prstClr val="black"/>
                </a:solidFill>
              </a:rPr>
              <a:pPr/>
              <a:t>3</a:t>
            </a:fld>
            <a:endParaRPr lang="it-IT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42919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AC9CBA-3F54-4835-A096-666DB4EFB8B2}" type="slidenum">
              <a:rPr lang="it-IT" smtClean="0">
                <a:solidFill>
                  <a:prstClr val="black"/>
                </a:solidFill>
              </a:rPr>
              <a:pPr/>
              <a:t>4</a:t>
            </a:fld>
            <a:endParaRPr lang="it-IT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56876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  <a:prstGeom prst="rect">
            <a:avLst/>
          </a:prstGeo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62070D-58D5-4713-8757-0FD813BFD855}" type="slidenum">
              <a:rPr lang="it-IT">
                <a:solidFill>
                  <a:srgbClr val="000000"/>
                </a:solidFill>
              </a:rPr>
              <a:pPr>
                <a:defRPr/>
              </a:pPr>
              <a:t>‹N›</a:t>
            </a:fld>
            <a:endParaRPr lang="it-IT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8311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65F659-B887-4BC2-A7CC-96A5F9FCC2B3}" type="slidenum">
              <a:rPr lang="it-IT">
                <a:solidFill>
                  <a:srgbClr val="000000"/>
                </a:solidFill>
              </a:rPr>
              <a:pPr>
                <a:defRPr/>
              </a:pPr>
              <a:t>‹N›</a:t>
            </a:fld>
            <a:endParaRPr lang="it-IT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90618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  <a:prstGeom prst="rect">
            <a:avLst/>
          </a:prstGeo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D36720-146E-44CF-AB55-1BD3364AE304}" type="slidenum">
              <a:rPr lang="it-IT">
                <a:solidFill>
                  <a:srgbClr val="000000"/>
                </a:solidFill>
              </a:rPr>
              <a:pPr>
                <a:defRPr/>
              </a:pPr>
              <a:t>‹N›</a:t>
            </a:fld>
            <a:endParaRPr lang="it-IT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31434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Layout personalizza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endParaRPr lang="it-IT">
              <a:solidFill>
                <a:srgbClr val="000000"/>
              </a:solidFill>
            </a:endParaRP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it-IT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 txBox="1">
            <a:spLocks noChangeArrowheads="1"/>
          </p:cNvSpPr>
          <p:nvPr userDrawn="1"/>
        </p:nvSpPr>
        <p:spPr bwMode="auto">
          <a:xfrm>
            <a:off x="11184565" y="188640"/>
            <a:ext cx="734871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it-IT"/>
            </a:defPPr>
            <a:lvl1pPr marL="0" algn="r" defTabSz="9144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8AD36720-146E-44CF-AB55-1BD3364AE304}" type="slidenum">
              <a:rPr lang="it-IT" smtClean="0">
                <a:solidFill>
                  <a:srgbClr val="000000"/>
                </a:solidFill>
              </a:rPr>
              <a:pPr>
                <a:defRPr/>
              </a:pPr>
              <a:t>‹N›</a:t>
            </a:fld>
            <a:endParaRPr lang="it-IT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56409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BDCE3B-ADCE-419B-ADA2-E30F83966184}" type="slidenum">
              <a:rPr lang="it-IT">
                <a:solidFill>
                  <a:srgbClr val="000000"/>
                </a:solidFill>
              </a:rPr>
              <a:pPr>
                <a:defRPr/>
              </a:pPr>
              <a:t>‹N›</a:t>
            </a:fld>
            <a:endParaRPr lang="it-IT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47477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A51EC1-8C59-47D1-93E4-92C5BD6B1D5C}" type="slidenum">
              <a:rPr lang="it-IT">
                <a:solidFill>
                  <a:srgbClr val="000000"/>
                </a:solidFill>
              </a:rPr>
              <a:pPr>
                <a:defRPr/>
              </a:pPr>
              <a:t>‹N›</a:t>
            </a:fld>
            <a:endParaRPr lang="it-IT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47105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A0FC94-C001-448A-8AED-ACE72245CD8B}" type="slidenum">
              <a:rPr lang="it-IT">
                <a:solidFill>
                  <a:srgbClr val="000000"/>
                </a:solidFill>
              </a:rPr>
              <a:pPr>
                <a:defRPr/>
              </a:pPr>
              <a:t>‹N›</a:t>
            </a:fld>
            <a:endParaRPr lang="it-IT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93856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38A609-CA07-495D-A7C7-B56DC6CF9418}" type="slidenum">
              <a:rPr lang="it-IT">
                <a:solidFill>
                  <a:srgbClr val="000000"/>
                </a:solidFill>
              </a:rPr>
              <a:pPr>
                <a:defRPr/>
              </a:pPr>
              <a:t>‹N›</a:t>
            </a:fld>
            <a:endParaRPr lang="it-IT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60466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0402E6-B957-4351-8395-4AD4A51A2530}" type="slidenum">
              <a:rPr lang="it-IT">
                <a:solidFill>
                  <a:srgbClr val="000000"/>
                </a:solidFill>
              </a:rPr>
              <a:pPr>
                <a:defRPr/>
              </a:pPr>
              <a:t>‹N›</a:t>
            </a:fld>
            <a:endParaRPr lang="it-IT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51480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F1CC85-03CE-4554-975B-581FE8E87605}" type="slidenum">
              <a:rPr lang="it-IT">
                <a:solidFill>
                  <a:srgbClr val="000000"/>
                </a:solidFill>
              </a:rPr>
              <a:pPr>
                <a:defRPr/>
              </a:pPr>
              <a:t>‹N›</a:t>
            </a:fld>
            <a:endParaRPr lang="it-IT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06770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899B7F-6E33-4ACE-A038-01A8CA71D8D1}" type="slidenum">
              <a:rPr lang="it-IT">
                <a:solidFill>
                  <a:srgbClr val="000000"/>
                </a:solidFill>
              </a:rPr>
              <a:pPr>
                <a:defRPr/>
              </a:pPr>
              <a:t>‹N›</a:t>
            </a:fld>
            <a:endParaRPr lang="it-IT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44295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 smtClean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86411D-2E59-48A6-856C-327CE136504E}" type="slidenum">
              <a:rPr lang="it-IT">
                <a:solidFill>
                  <a:srgbClr val="000000"/>
                </a:solidFill>
              </a:rPr>
              <a:pPr>
                <a:defRPr/>
              </a:pPr>
              <a:t>‹N›</a:t>
            </a:fld>
            <a:endParaRPr lang="it-IT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04154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gi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184565" y="188640"/>
            <a:ext cx="734871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3B0814F-8E1F-4B58-90DF-8E429D886861}" type="slidenum">
              <a:rPr lang="it-IT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‹N›</a:t>
            </a:fld>
            <a:endParaRPr lang="it-IT">
              <a:solidFill>
                <a:srgbClr val="000000"/>
              </a:solidFill>
            </a:endParaRPr>
          </a:p>
        </p:txBody>
      </p:sp>
      <p:sp>
        <p:nvSpPr>
          <p:cNvPr id="7" name="Rettangolo 6"/>
          <p:cNvSpPr/>
          <p:nvPr userDrawn="1"/>
        </p:nvSpPr>
        <p:spPr>
          <a:xfrm>
            <a:off x="235940" y="188640"/>
            <a:ext cx="11683497" cy="6480720"/>
          </a:xfrm>
          <a:prstGeom prst="rect">
            <a:avLst/>
          </a:prstGeom>
          <a:noFill/>
          <a:ln>
            <a:solidFill>
              <a:srgbClr val="00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rgbClr val="FFFFFF"/>
              </a:solidFill>
            </a:endParaRPr>
          </a:p>
        </p:txBody>
      </p:sp>
      <p:pic>
        <p:nvPicPr>
          <p:cNvPr id="8" name="Picture 2" descr="Regione Liguria - sito ufficiale"/>
          <p:cNvPicPr>
            <a:picLocks noChangeAspect="1" noChangeArrowheads="1"/>
          </p:cNvPicPr>
          <p:nvPr userDrawn="1"/>
        </p:nvPicPr>
        <p:blipFill rotWithShape="1"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912" t="6586" r="17906" b="8185"/>
          <a:stretch/>
        </p:blipFill>
        <p:spPr bwMode="auto">
          <a:xfrm>
            <a:off x="11265109" y="6101647"/>
            <a:ext cx="926892" cy="7691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169433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  <p:sldLayoutId id="2147483663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g"/><Relationship Id="rId3" Type="http://schemas.openxmlformats.org/officeDocument/2006/relationships/image" Target="../media/image2.jpg"/><Relationship Id="rId7" Type="http://schemas.openxmlformats.org/officeDocument/2006/relationships/image" Target="../media/image6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g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/>
          <p:cNvSpPr txBox="1"/>
          <p:nvPr/>
        </p:nvSpPr>
        <p:spPr>
          <a:xfrm>
            <a:off x="2567608" y="1981290"/>
            <a:ext cx="6782113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sz="3600" b="1" dirty="0">
                <a:solidFill>
                  <a:srgbClr val="193905"/>
                </a:solidFill>
                <a:latin typeface="Calibri" panose="020F0502020204030204" pitchFamily="34" charset="0"/>
              </a:rPr>
              <a:t>Presente e futuro di una Regione</a:t>
            </a:r>
          </a:p>
          <a:p>
            <a:pPr algn="ctr"/>
            <a:r>
              <a:rPr lang="it-IT" sz="3600" b="1" dirty="0" smtClean="0">
                <a:solidFill>
                  <a:srgbClr val="006600"/>
                </a:solidFill>
                <a:latin typeface="Calibri" panose="020F0502020204030204" pitchFamily="34" charset="0"/>
              </a:rPr>
              <a:t>Una </a:t>
            </a:r>
            <a:r>
              <a:rPr lang="it-IT" sz="3600" b="1" dirty="0">
                <a:solidFill>
                  <a:srgbClr val="006600"/>
                </a:solidFill>
                <a:latin typeface="Calibri" panose="020F0502020204030204" pitchFamily="34" charset="0"/>
              </a:rPr>
              <a:t>Sanità rinnovata per la Liguria</a:t>
            </a:r>
          </a:p>
          <a:p>
            <a:pPr algn="ctr">
              <a:lnSpc>
                <a:spcPct val="150000"/>
              </a:lnSpc>
            </a:pPr>
            <a:endParaRPr lang="it-IT" sz="2000" dirty="0">
              <a:solidFill>
                <a:srgbClr val="006600"/>
              </a:solidFill>
              <a:latin typeface="Calibri" panose="020F0502020204030204" pitchFamily="34" charset="0"/>
            </a:endParaRPr>
          </a:p>
          <a:p>
            <a:pPr algn="ctr"/>
            <a:endParaRPr lang="it-IT" sz="240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6" name="Rettangolo 5"/>
          <p:cNvSpPr/>
          <p:nvPr/>
        </p:nvSpPr>
        <p:spPr>
          <a:xfrm>
            <a:off x="1775520" y="260648"/>
            <a:ext cx="8136904" cy="64807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000" b="1" dirty="0">
                <a:solidFill>
                  <a:srgbClr val="008000"/>
                </a:solidFill>
              </a:rPr>
              <a:t>LA REGIONE LIGURIA</a:t>
            </a:r>
          </a:p>
        </p:txBody>
      </p:sp>
      <p:sp>
        <p:nvSpPr>
          <p:cNvPr id="2" name="CasellaDiTesto 1"/>
          <p:cNvSpPr txBox="1"/>
          <p:nvPr/>
        </p:nvSpPr>
        <p:spPr>
          <a:xfrm>
            <a:off x="2567608" y="5085185"/>
            <a:ext cx="468052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dirty="0" smtClean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r>
              <a:rPr lang="it-IT" dirty="0" smtClean="0">
                <a:solidFill>
                  <a:srgbClr val="000000"/>
                </a:solidFill>
                <a:latin typeface="Calibri" panose="020F0502020204030204" pitchFamily="34" charset="0"/>
              </a:rPr>
              <a:t>A </a:t>
            </a:r>
            <a:r>
              <a:rPr lang="it-IT" dirty="0">
                <a:solidFill>
                  <a:srgbClr val="000000"/>
                </a:solidFill>
                <a:latin typeface="Calibri" panose="020F0502020204030204" pitchFamily="34" charset="0"/>
              </a:rPr>
              <a:t>cura dell’Assessore Sanità, Politiche sociosanitarie e Terzo Settore, Sicurezza, Immigrazione ed Emigrazione</a:t>
            </a:r>
          </a:p>
          <a:p>
            <a:r>
              <a:rPr lang="it-IT" dirty="0">
                <a:solidFill>
                  <a:srgbClr val="000000"/>
                </a:solidFill>
                <a:latin typeface="Calibri" panose="020F0502020204030204" pitchFamily="34" charset="0"/>
              </a:rPr>
              <a:t>SONIA VIALE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BDCE3B-ADCE-419B-ADA2-E30F83966184}" type="slidenum">
              <a:rPr lang="it-IT" smtClean="0">
                <a:solidFill>
                  <a:srgbClr val="000000"/>
                </a:solidFill>
              </a:rPr>
              <a:pPr>
                <a:defRPr/>
              </a:pPr>
              <a:t>1</a:t>
            </a:fld>
            <a:endParaRPr lang="it-IT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5979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tangolo 5"/>
          <p:cNvSpPr/>
          <p:nvPr/>
        </p:nvSpPr>
        <p:spPr>
          <a:xfrm>
            <a:off x="1775520" y="260648"/>
            <a:ext cx="8136904" cy="64807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800" b="1" dirty="0" smtClean="0">
                <a:solidFill>
                  <a:srgbClr val="006600"/>
                </a:solidFill>
              </a:rPr>
              <a:t>COM’ERA</a:t>
            </a:r>
            <a:endParaRPr lang="it-IT" sz="2800" b="1" dirty="0">
              <a:solidFill>
                <a:srgbClr val="006600"/>
              </a:solidFill>
            </a:endParaRP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BDCE3B-ADCE-419B-ADA2-E30F83966184}" type="slidenum">
              <a:rPr lang="it-IT" smtClean="0">
                <a:solidFill>
                  <a:srgbClr val="000000"/>
                </a:solidFill>
              </a:rPr>
              <a:pPr>
                <a:defRPr/>
              </a:pPr>
              <a:t>2</a:t>
            </a:fld>
            <a:endParaRPr lang="it-IT">
              <a:solidFill>
                <a:srgbClr val="000000"/>
              </a:solidFill>
            </a:endParaRPr>
          </a:p>
        </p:txBody>
      </p:sp>
      <p:pic>
        <p:nvPicPr>
          <p:cNvPr id="7" name="Immagin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0273" y="1180167"/>
            <a:ext cx="3688119" cy="1333786"/>
          </a:xfrm>
          <a:prstGeom prst="rect">
            <a:avLst/>
          </a:prstGeom>
        </p:spPr>
      </p:pic>
      <p:pic>
        <p:nvPicPr>
          <p:cNvPr id="8" name="Immagin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7903" y="1020391"/>
            <a:ext cx="3151803" cy="1765010"/>
          </a:xfrm>
          <a:prstGeom prst="rect">
            <a:avLst/>
          </a:prstGeom>
        </p:spPr>
      </p:pic>
      <p:pic>
        <p:nvPicPr>
          <p:cNvPr id="9" name="Immagine 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2108" y="3048551"/>
            <a:ext cx="2744888" cy="2122999"/>
          </a:xfrm>
          <a:prstGeom prst="rect">
            <a:avLst/>
          </a:prstGeom>
        </p:spPr>
      </p:pic>
      <p:pic>
        <p:nvPicPr>
          <p:cNvPr id="10" name="Immagine 9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55619" y="2785401"/>
            <a:ext cx="3433020" cy="2438842"/>
          </a:xfrm>
          <a:prstGeom prst="rect">
            <a:avLst/>
          </a:prstGeom>
        </p:spPr>
      </p:pic>
      <p:pic>
        <p:nvPicPr>
          <p:cNvPr id="11" name="Immagine 10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3907" y="3185303"/>
            <a:ext cx="3317033" cy="1849497"/>
          </a:xfrm>
          <a:prstGeom prst="rect">
            <a:avLst/>
          </a:prstGeom>
        </p:spPr>
      </p:pic>
      <p:pic>
        <p:nvPicPr>
          <p:cNvPr id="12" name="Immagine 11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59255" y="4953075"/>
            <a:ext cx="2583936" cy="15503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0060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tangolo 5"/>
          <p:cNvSpPr/>
          <p:nvPr/>
        </p:nvSpPr>
        <p:spPr>
          <a:xfrm>
            <a:off x="1728867" y="269978"/>
            <a:ext cx="8136904" cy="64807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800" b="1" dirty="0" smtClean="0">
                <a:solidFill>
                  <a:srgbClr val="006600"/>
                </a:solidFill>
              </a:rPr>
              <a:t>COM’È</a:t>
            </a:r>
            <a:endParaRPr lang="it-IT" sz="2800" b="1" dirty="0">
              <a:solidFill>
                <a:srgbClr val="006600"/>
              </a:solidFill>
            </a:endParaRP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BDCE3B-ADCE-419B-ADA2-E30F83966184}" type="slidenum">
              <a:rPr lang="it-IT" smtClean="0">
                <a:solidFill>
                  <a:srgbClr val="000000"/>
                </a:solidFill>
              </a:rPr>
              <a:pPr>
                <a:defRPr/>
              </a:pPr>
              <a:t>3</a:t>
            </a:fld>
            <a:endParaRPr lang="it-IT">
              <a:solidFill>
                <a:srgbClr val="000000"/>
              </a:solidFill>
            </a:endParaRPr>
          </a:p>
        </p:txBody>
      </p:sp>
      <p:pic>
        <p:nvPicPr>
          <p:cNvPr id="13" name="Immagine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05876" y="1281651"/>
            <a:ext cx="7352185" cy="5212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7754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tangolo 5"/>
          <p:cNvSpPr/>
          <p:nvPr/>
        </p:nvSpPr>
        <p:spPr>
          <a:xfrm>
            <a:off x="1775520" y="260648"/>
            <a:ext cx="8136904" cy="64807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000" b="1" dirty="0">
                <a:solidFill>
                  <a:srgbClr val="008000"/>
                </a:solidFill>
              </a:rPr>
              <a:t>LA REGIONE LIGURIA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BDCE3B-ADCE-419B-ADA2-E30F83966184}" type="slidenum">
              <a:rPr lang="it-IT" smtClean="0">
                <a:solidFill>
                  <a:srgbClr val="000000"/>
                </a:solidFill>
              </a:rPr>
              <a:pPr>
                <a:defRPr/>
              </a:pPr>
              <a:t>4</a:t>
            </a:fld>
            <a:endParaRPr lang="it-IT">
              <a:solidFill>
                <a:srgbClr val="000000"/>
              </a:solidFill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1011890" y="1285929"/>
            <a:ext cx="387220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600" b="1" dirty="0" smtClean="0">
                <a:solidFill>
                  <a:srgbClr val="006600"/>
                </a:solidFill>
              </a:rPr>
              <a:t>Com’era</a:t>
            </a:r>
            <a:endParaRPr lang="it-IT" sz="3600" b="1" dirty="0">
              <a:solidFill>
                <a:srgbClr val="006600"/>
              </a:solidFill>
            </a:endParaRPr>
          </a:p>
        </p:txBody>
      </p:sp>
      <p:sp>
        <p:nvSpPr>
          <p:cNvPr id="10" name="CasellaDiTesto 9"/>
          <p:cNvSpPr txBox="1"/>
          <p:nvPr/>
        </p:nvSpPr>
        <p:spPr>
          <a:xfrm>
            <a:off x="7056254" y="1285930"/>
            <a:ext cx="304178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600" b="1" dirty="0" smtClean="0">
                <a:solidFill>
                  <a:srgbClr val="006600"/>
                </a:solidFill>
              </a:rPr>
              <a:t>Com’è</a:t>
            </a:r>
            <a:endParaRPr lang="it-IT" sz="3600" b="1" dirty="0">
              <a:solidFill>
                <a:srgbClr val="006600"/>
              </a:solidFill>
            </a:endParaRPr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7368" y="2695525"/>
            <a:ext cx="5257370" cy="2071085"/>
          </a:xfrm>
          <a:prstGeom prst="rect">
            <a:avLst/>
          </a:prstGeom>
        </p:spPr>
      </p:pic>
      <p:pic>
        <p:nvPicPr>
          <p:cNvPr id="7" name="Immagin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34855" y="1932261"/>
            <a:ext cx="6684581" cy="35976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3044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ruttura predefinita">
  <a:themeElements>
    <a:clrScheme name="Struttura predefinita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ruttura predefinit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t-IT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t-IT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Struttura predefinit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434</TotalTime>
  <Words>48</Words>
  <Application>Microsoft Office PowerPoint</Application>
  <PresentationFormat>Personalizzato</PresentationFormat>
  <Paragraphs>19</Paragraphs>
  <Slides>4</Slides>
  <Notes>4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4</vt:i4>
      </vt:variant>
    </vt:vector>
  </HeadingPairs>
  <TitlesOfParts>
    <vt:vector size="5" baseType="lpstr">
      <vt:lpstr>Struttura predefinita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>Regione Liguria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Locatelli Walter</dc:creator>
  <cp:lastModifiedBy>utente</cp:lastModifiedBy>
  <cp:revision>57</cp:revision>
  <cp:lastPrinted>2017-04-19T07:59:22Z</cp:lastPrinted>
  <dcterms:created xsi:type="dcterms:W3CDTF">2016-11-02T11:16:47Z</dcterms:created>
  <dcterms:modified xsi:type="dcterms:W3CDTF">2017-04-20T13:08:33Z</dcterms:modified>
</cp:coreProperties>
</file>